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-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8be60836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8be60836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8be60836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8be60836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a551d1f4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a551d1f4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8be60836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8be60836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8be60836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8be60836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a551d1f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a551d1f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a551d1f4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a551d1f4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a551d1f4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a551d1f4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8be608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8be608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8be6083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8be6083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96fb506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96fb506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8be6083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8be6083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8be6083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8be6083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8be60836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8be60836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be60836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8be60836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a551d1f4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a551d1f4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2.gi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606"/>
          <a:stretch/>
        </p:blipFill>
        <p:spPr>
          <a:xfrm>
            <a:off x="-41375" y="-387525"/>
            <a:ext cx="9185376" cy="57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1700" y="235749"/>
            <a:ext cx="8722800" cy="4695900"/>
          </a:xfrm>
          <a:prstGeom prst="roundRect">
            <a:avLst>
              <a:gd name="adj" fmla="val 4721"/>
            </a:avLst>
          </a:prstGeom>
          <a:solidFill>
            <a:srgbClr val="666666">
              <a:alpha val="6219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8100"/>
              <a:t>Úniková hra</a:t>
            </a:r>
            <a:endParaRPr sz="81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000000"/>
                </a:solidFill>
              </a:rPr>
              <a:t>ze Slovinska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-36562" y="-359500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>
            <a:hlinkClick r:id="rId4" action="ppaction://hlinksldjump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rgbClr val="FFFFFF"/>
                </a:solidFill>
              </a:rPr>
              <a:t>Vyřeš další úkol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5">
            <a:alphaModFix/>
          </a:blip>
          <a:srcRect l="26454"/>
          <a:stretch/>
        </p:blipFill>
        <p:spPr>
          <a:xfrm>
            <a:off x="2100275" y="1124900"/>
            <a:ext cx="4233300" cy="32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601550" y="1862100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Jeden krok blíže ke svobodě!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Správně!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825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185125" y="767850"/>
            <a:ext cx="8647200" cy="33792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742975" y="1059425"/>
            <a:ext cx="753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l" sz="2100"/>
              <a:t>Farmář Šimon chce koupit zvířata na svojí farmu. Našetřil si €100. Chce si koupit hříbě za €35 a jehňátko za €17. Kolik peněz mu zbyde?</a:t>
            </a:r>
            <a:endParaRPr sz="2100"/>
          </a:p>
        </p:txBody>
      </p:sp>
      <p:sp>
        <p:nvSpPr>
          <p:cNvPr id="146" name="Google Shape;146;p23">
            <a:hlinkClick r:id="rId4" action="ppaction://hlinksldjump"/>
          </p:cNvPr>
          <p:cNvSpPr/>
          <p:nvPr/>
        </p:nvSpPr>
        <p:spPr>
          <a:xfrm>
            <a:off x="1301263" y="26682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52 €</a:t>
            </a:r>
            <a:endParaRPr sz="1800"/>
          </a:p>
        </p:txBody>
      </p:sp>
      <p:sp>
        <p:nvSpPr>
          <p:cNvPr id="147" name="Google Shape;147;p23">
            <a:hlinkClick r:id="rId5" action="ppaction://hlinksldjump"/>
          </p:cNvPr>
          <p:cNvSpPr/>
          <p:nvPr/>
        </p:nvSpPr>
        <p:spPr>
          <a:xfrm>
            <a:off x="6134388" y="26682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48 €</a:t>
            </a:r>
            <a:endParaRPr sz="1800"/>
          </a:p>
        </p:txBody>
      </p:sp>
      <p:sp>
        <p:nvSpPr>
          <p:cNvPr id="148" name="Google Shape;148;p23">
            <a:hlinkClick r:id="rId4" action="ppaction://hlinksldjump"/>
          </p:cNvPr>
          <p:cNvSpPr/>
          <p:nvPr/>
        </p:nvSpPr>
        <p:spPr>
          <a:xfrm>
            <a:off x="3740275" y="26682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84 €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Stále jste chyceni!</a:t>
            </a:r>
            <a:endParaRPr/>
          </a:p>
        </p:txBody>
      </p:sp>
      <p:sp>
        <p:nvSpPr>
          <p:cNvPr id="156" name="Google Shape;156;p24">
            <a:hlinkClick r:id="rId4" action="ppaction://hlinksldjump"/>
          </p:cNvPr>
          <p:cNvSpPr/>
          <p:nvPr/>
        </p:nvSpPr>
        <p:spPr>
          <a:xfrm>
            <a:off x="3256450" y="4292200"/>
            <a:ext cx="2272800" cy="5727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>
                <a:solidFill>
                  <a:srgbClr val="FFFFFF"/>
                </a:solidFill>
              </a:rPr>
              <a:t>Zkus znovu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-36562" y="-359500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>
            <a:hlinkClick r:id="rId4" action="ppaction://hlinksldjump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rgbClr val="FFFFFF"/>
                </a:solidFill>
              </a:rPr>
              <a:t>Vyřešte další úkol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6612275" y="161562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Jeden krok blíže ke svobodě!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Správně!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5">
            <a:alphaModFix/>
          </a:blip>
          <a:srcRect l="-36258"/>
          <a:stretch/>
        </p:blipFill>
        <p:spPr>
          <a:xfrm>
            <a:off x="697025" y="1113064"/>
            <a:ext cx="5506777" cy="309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/>
          <p:nvPr/>
        </p:nvSpPr>
        <p:spPr>
          <a:xfrm>
            <a:off x="521875" y="1152475"/>
            <a:ext cx="8229900" cy="30897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734750" y="1485750"/>
            <a:ext cx="753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l" sz="2300"/>
              <a:t>Vyřešili jste všechny 3 úkoly?</a:t>
            </a:r>
            <a:endParaRPr sz="2300"/>
          </a:p>
        </p:txBody>
      </p:sp>
      <p:sp>
        <p:nvSpPr>
          <p:cNvPr id="176" name="Google Shape;176;p26">
            <a:hlinkClick r:id="rId4" action="ppaction://hlinksldjump"/>
          </p:cNvPr>
          <p:cNvSpPr/>
          <p:nvPr/>
        </p:nvSpPr>
        <p:spPr>
          <a:xfrm>
            <a:off x="5828775" y="255452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NE</a:t>
            </a:r>
            <a:endParaRPr sz="1900"/>
          </a:p>
        </p:txBody>
      </p:sp>
      <p:sp>
        <p:nvSpPr>
          <p:cNvPr id="177" name="Google Shape;177;p26">
            <a:hlinkClick r:id="rId5" action="ppaction://hlinksldjump"/>
          </p:cNvPr>
          <p:cNvSpPr/>
          <p:nvPr/>
        </p:nvSpPr>
        <p:spPr>
          <a:xfrm>
            <a:off x="2036763" y="255452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ANO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3125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/>
          <p:nvPr/>
        </p:nvSpPr>
        <p:spPr>
          <a:xfrm>
            <a:off x="537250" y="163025"/>
            <a:ext cx="8520600" cy="43095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031800" y="613575"/>
            <a:ext cx="753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400" b="1">
                <a:solidFill>
                  <a:schemeClr val="dk1"/>
                </a:solidFill>
              </a:rPr>
              <a:t>Která 3 zvířata byli ve videích GIF u správně zodpovězených otázek?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7" name="Google Shape;187;p27">
            <a:hlinkClick r:id="rId4" action="ppaction://hlinksldjump"/>
          </p:cNvPr>
          <p:cNvSpPr/>
          <p:nvPr/>
        </p:nvSpPr>
        <p:spPr>
          <a:xfrm>
            <a:off x="5614475" y="3076000"/>
            <a:ext cx="22275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kůň, koza, kachna</a:t>
            </a:r>
            <a:endParaRPr sz="2100"/>
          </a:p>
        </p:txBody>
      </p:sp>
      <p:sp>
        <p:nvSpPr>
          <p:cNvPr id="188" name="Google Shape;188;p27">
            <a:hlinkClick r:id="rId4" action="ppaction://hlinksldjump"/>
          </p:cNvPr>
          <p:cNvSpPr/>
          <p:nvPr/>
        </p:nvSpPr>
        <p:spPr>
          <a:xfrm>
            <a:off x="1702900" y="1918725"/>
            <a:ext cx="23904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kráva, prase, kachna </a:t>
            </a:r>
            <a:endParaRPr sz="2100"/>
          </a:p>
        </p:txBody>
      </p:sp>
      <p:sp>
        <p:nvSpPr>
          <p:cNvPr id="189" name="Google Shape;189;p27">
            <a:hlinkClick r:id="rId5" action="ppaction://hlinksldjump"/>
          </p:cNvPr>
          <p:cNvSpPr/>
          <p:nvPr/>
        </p:nvSpPr>
        <p:spPr>
          <a:xfrm>
            <a:off x="1638606" y="3076000"/>
            <a:ext cx="23154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kůň, prase, kachna </a:t>
            </a:r>
            <a:endParaRPr sz="2100"/>
          </a:p>
        </p:txBody>
      </p:sp>
      <p:sp>
        <p:nvSpPr>
          <p:cNvPr id="190" name="Google Shape;190;p27">
            <a:hlinkClick r:id="rId4" action="ppaction://hlinksldjump"/>
          </p:cNvPr>
          <p:cNvSpPr/>
          <p:nvPr/>
        </p:nvSpPr>
        <p:spPr>
          <a:xfrm>
            <a:off x="5526575" y="1918725"/>
            <a:ext cx="23154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kůň, prase, slepice </a:t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659950" y="194875"/>
            <a:ext cx="8076300" cy="4374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2346475" y="408125"/>
            <a:ext cx="45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/>
              <a:t>Správně!</a:t>
            </a:r>
            <a:endParaRPr sz="3000"/>
          </a:p>
        </p:txBody>
      </p:sp>
      <p:sp>
        <p:nvSpPr>
          <p:cNvPr id="200" name="Google Shape;200;p28">
            <a:hlinkClick r:id="rId4" action="ppaction://hlinksldjump"/>
          </p:cNvPr>
          <p:cNvSpPr/>
          <p:nvPr/>
        </p:nvSpPr>
        <p:spPr>
          <a:xfrm>
            <a:off x="2795800" y="3370125"/>
            <a:ext cx="3495600" cy="7233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>
                <a:solidFill>
                  <a:srgbClr val="FFFFFF"/>
                </a:solidFill>
              </a:rPr>
              <a:t>Uteč!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5">
            <a:alphaModFix/>
          </a:blip>
          <a:srcRect l="29631"/>
          <a:stretch/>
        </p:blipFill>
        <p:spPr>
          <a:xfrm>
            <a:off x="1146550" y="1268925"/>
            <a:ext cx="2158425" cy="17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6">
            <a:alphaModFix/>
          </a:blip>
          <a:srcRect l="24184"/>
          <a:stretch/>
        </p:blipFill>
        <p:spPr>
          <a:xfrm>
            <a:off x="3599038" y="1252186"/>
            <a:ext cx="2398300" cy="175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1400" y="1268928"/>
            <a:ext cx="2398307" cy="17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-73125" y="212482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78DCE5-6FCE-C4BE-4074-CB060FBC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80" y="814105"/>
            <a:ext cx="857831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Project: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Maths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Fine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Digital Style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Project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2021-1-CZ01-KA220-SCH-000027773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cs-CZ" altLang="cs-CZ" sz="1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Commission's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constitute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any use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made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therein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52920-CE8F-9EEB-CBDA-C79AD4A10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6" y="2364695"/>
            <a:ext cx="2749907" cy="6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5606"/>
          <a:stretch/>
        </p:blipFill>
        <p:spPr>
          <a:xfrm>
            <a:off x="-41375" y="-376825"/>
            <a:ext cx="9185376" cy="57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r:id="rId4" action="ppaction://hlinksldjump"/>
          </p:cNvPr>
          <p:cNvSpPr/>
          <p:nvPr/>
        </p:nvSpPr>
        <p:spPr>
          <a:xfrm>
            <a:off x="641650" y="445025"/>
            <a:ext cx="4107000" cy="80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700"/>
              <a:t>Klikni na klávesnici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825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>
            <a:hlinkClick r:id="rId4" action="ppaction://hlinksldjump"/>
          </p:cNvPr>
          <p:cNvSpPr/>
          <p:nvPr/>
        </p:nvSpPr>
        <p:spPr>
          <a:xfrm>
            <a:off x="122250" y="427750"/>
            <a:ext cx="8899500" cy="4404900"/>
          </a:xfrm>
          <a:prstGeom prst="roundRect">
            <a:avLst>
              <a:gd name="adj" fmla="val 8246"/>
            </a:avLst>
          </a:prstGeom>
          <a:solidFill>
            <a:srgbClr val="666666">
              <a:alpha val="6219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955424" y="1416250"/>
            <a:ext cx="761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3900">
                <a:solidFill>
                  <a:schemeClr val="dk1"/>
                </a:solidFill>
              </a:rPr>
              <a:t>HA-HA! I’ve caught you now!</a:t>
            </a:r>
            <a:endParaRPr sz="39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Jste navždy chyceni ve starém domě. Abyste se dostali ven, musíte vyřešit hádanky.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chemeClr val="dk1"/>
                </a:solidFill>
              </a:rPr>
              <a:t>IInstrukce: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l" sz="2100">
                <a:solidFill>
                  <a:schemeClr val="dk1"/>
                </a:solidFill>
              </a:rPr>
              <a:t>NIKDY NEpoužívejte mezerník / šipky / ani jinou klávesu.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r="40255"/>
          <a:stretch/>
        </p:blipFill>
        <p:spPr>
          <a:xfrm>
            <a:off x="2944275" y="3858275"/>
            <a:ext cx="1189949" cy="11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60049"/>
          <a:stretch/>
        </p:blipFill>
        <p:spPr>
          <a:xfrm>
            <a:off x="8390800" y="3479825"/>
            <a:ext cx="882851" cy="12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68783">
            <a:off x="6201996" y="2463505"/>
            <a:ext cx="1310362" cy="262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>
            <a:hlinkClick r:id="rId8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860814">
            <a:off x="917186" y="3645736"/>
            <a:ext cx="1536829" cy="152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>
            <a:hlinkClick r:id="rId10" action="ppaction://hlinksldjump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62275" y="698600"/>
            <a:ext cx="882850" cy="88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55045" y="109472"/>
            <a:ext cx="553474" cy="46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407200" y="853575"/>
            <a:ext cx="8520600" cy="33042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127700" y="1082000"/>
            <a:ext cx="68886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l" sz="2100"/>
              <a:t>Koza sežere 3 kg sena denně, kráva sežere 15 kg sena denně a králík sežere 1 kg sena denně. O kolik kg sena sežere kráva více než koza a králík dohromady?</a:t>
            </a:r>
            <a:endParaRPr sz="2100"/>
          </a:p>
        </p:txBody>
      </p:sp>
      <p:sp>
        <p:nvSpPr>
          <p:cNvPr id="92" name="Google Shape;92;p17">
            <a:hlinkClick r:id="rId4" action="ppaction://hlinksldjump"/>
          </p:cNvPr>
          <p:cNvSpPr/>
          <p:nvPr/>
        </p:nvSpPr>
        <p:spPr>
          <a:xfrm>
            <a:off x="1388850" y="27753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19 kg</a:t>
            </a:r>
            <a:endParaRPr sz="1900"/>
          </a:p>
        </p:txBody>
      </p:sp>
      <p:sp>
        <p:nvSpPr>
          <p:cNvPr id="93" name="Google Shape;93;p17">
            <a:hlinkClick r:id="rId4" action="ppaction://hlinksldjump"/>
          </p:cNvPr>
          <p:cNvSpPr/>
          <p:nvPr/>
        </p:nvSpPr>
        <p:spPr>
          <a:xfrm>
            <a:off x="6409250" y="273247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12 kg</a:t>
            </a:r>
            <a:endParaRPr sz="1900"/>
          </a:p>
        </p:txBody>
      </p:sp>
      <p:sp>
        <p:nvSpPr>
          <p:cNvPr id="94" name="Google Shape;94;p17">
            <a:hlinkClick r:id="rId5" action="ppaction://hlinksldjump"/>
          </p:cNvPr>
          <p:cNvSpPr/>
          <p:nvPr/>
        </p:nvSpPr>
        <p:spPr>
          <a:xfrm>
            <a:off x="3807525" y="27753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11 kg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Stále jste chyceni!</a:t>
            </a:r>
            <a:endParaRPr/>
          </a:p>
        </p:txBody>
      </p:sp>
      <p:sp>
        <p:nvSpPr>
          <p:cNvPr id="102" name="Google Shape;102;p18">
            <a:hlinkClick r:id="rId4" action="ppaction://hlinksldjump"/>
          </p:cNvPr>
          <p:cNvSpPr/>
          <p:nvPr/>
        </p:nvSpPr>
        <p:spPr>
          <a:xfrm>
            <a:off x="3256450" y="4292200"/>
            <a:ext cx="2272800" cy="5727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>
                <a:solidFill>
                  <a:srgbClr val="FFFFFF"/>
                </a:solidFill>
              </a:rPr>
              <a:t>Zkus znovu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-73125" y="-48775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450800" y="115247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Jeden krok blíže ke svobodě!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Správně!</a:t>
            </a:r>
            <a:endParaRPr/>
          </a:p>
        </p:txBody>
      </p:sp>
      <p:sp>
        <p:nvSpPr>
          <p:cNvPr id="110" name="Google Shape;110;p19">
            <a:hlinkClick r:id="rId4" action="ppaction://hlinksldjump"/>
          </p:cNvPr>
          <p:cNvSpPr/>
          <p:nvPr/>
        </p:nvSpPr>
        <p:spPr>
          <a:xfrm>
            <a:off x="2506175" y="4094550"/>
            <a:ext cx="2982000" cy="6525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rgbClr val="FFFFFF"/>
                </a:solidFill>
              </a:rPr>
              <a:t>Vyřešte další úkol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4950" y="901395"/>
            <a:ext cx="4304448" cy="30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521875" y="832150"/>
            <a:ext cx="8310300" cy="33042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901950" y="1118963"/>
            <a:ext cx="73401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l" sz="2100"/>
              <a:t>V létě se na farmě narodilo několik mláďat. Koze se narodila dvojčata kůzlátka, králíkům se narodit sedm mláďat a klisně jedno hříbě. Kolik mláďat se celkem narodilo?</a:t>
            </a:r>
            <a:endParaRPr sz="2100"/>
          </a:p>
        </p:txBody>
      </p:sp>
      <p:sp>
        <p:nvSpPr>
          <p:cNvPr id="119" name="Google Shape;119;p20">
            <a:hlinkClick r:id="rId4" action="ppaction://hlinksldjump"/>
          </p:cNvPr>
          <p:cNvSpPr/>
          <p:nvPr/>
        </p:nvSpPr>
        <p:spPr>
          <a:xfrm>
            <a:off x="1548200" y="2812713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10 </a:t>
            </a:r>
            <a:endParaRPr sz="1800"/>
          </a:p>
        </p:txBody>
      </p:sp>
      <p:sp>
        <p:nvSpPr>
          <p:cNvPr id="120" name="Google Shape;120;p20">
            <a:hlinkClick r:id="rId5" action="ppaction://hlinksldjump"/>
          </p:cNvPr>
          <p:cNvSpPr/>
          <p:nvPr/>
        </p:nvSpPr>
        <p:spPr>
          <a:xfrm>
            <a:off x="6447700" y="269482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8 </a:t>
            </a:r>
            <a:endParaRPr sz="1800"/>
          </a:p>
        </p:txBody>
      </p:sp>
      <p:sp>
        <p:nvSpPr>
          <p:cNvPr id="121" name="Google Shape;121;p20">
            <a:hlinkClick r:id="rId5" action="ppaction://hlinksldjump"/>
          </p:cNvPr>
          <p:cNvSpPr/>
          <p:nvPr/>
        </p:nvSpPr>
        <p:spPr>
          <a:xfrm>
            <a:off x="3997938" y="276730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9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Stále jste chyceni!</a:t>
            </a:r>
            <a:endParaRPr/>
          </a:p>
        </p:txBody>
      </p:sp>
      <p:sp>
        <p:nvSpPr>
          <p:cNvPr id="129" name="Google Shape;129;p21">
            <a:hlinkClick r:id="rId4" action="ppaction://hlinksldjump"/>
          </p:cNvPr>
          <p:cNvSpPr/>
          <p:nvPr/>
        </p:nvSpPr>
        <p:spPr>
          <a:xfrm>
            <a:off x="3256450" y="4292200"/>
            <a:ext cx="2272800" cy="5727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>
                <a:solidFill>
                  <a:srgbClr val="FFFFFF"/>
                </a:solidFill>
              </a:rPr>
              <a:t>Zkus zovu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Macintosh PowerPoint</Application>
  <PresentationFormat>Předvádění na obrazovce (16:9)</PresentationFormat>
  <Paragraphs>55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Úniková hra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Úniková hra</dc:title>
  <cp:lastModifiedBy>Plíhalová Petra</cp:lastModifiedBy>
  <cp:revision>1</cp:revision>
  <dcterms:modified xsi:type="dcterms:W3CDTF">2024-03-10T13:43:55Z</dcterms:modified>
</cp:coreProperties>
</file>